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372" r:id="rId2"/>
    <p:sldId id="407" r:id="rId3"/>
    <p:sldId id="434" r:id="rId4"/>
    <p:sldId id="435" r:id="rId5"/>
    <p:sldId id="438" r:id="rId6"/>
    <p:sldId id="410" r:id="rId7"/>
    <p:sldId id="426" r:id="rId8"/>
    <p:sldId id="445" r:id="rId9"/>
    <p:sldId id="411" r:id="rId10"/>
    <p:sldId id="432" r:id="rId11"/>
    <p:sldId id="412" r:id="rId12"/>
    <p:sldId id="427" r:id="rId13"/>
    <p:sldId id="450" r:id="rId14"/>
    <p:sldId id="449" r:id="rId15"/>
    <p:sldId id="413" r:id="rId16"/>
    <p:sldId id="428" r:id="rId17"/>
    <p:sldId id="451" r:id="rId18"/>
    <p:sldId id="414" r:id="rId19"/>
    <p:sldId id="429" r:id="rId20"/>
    <p:sldId id="430" r:id="rId21"/>
    <p:sldId id="431" r:id="rId22"/>
    <p:sldId id="448" r:id="rId23"/>
    <p:sldId id="415" r:id="rId24"/>
    <p:sldId id="423" r:id="rId25"/>
    <p:sldId id="446" r:id="rId26"/>
    <p:sldId id="452" r:id="rId27"/>
    <p:sldId id="453" r:id="rId28"/>
    <p:sldId id="416" r:id="rId29"/>
    <p:sldId id="424" r:id="rId30"/>
    <p:sldId id="447" r:id="rId31"/>
    <p:sldId id="425" r:id="rId32"/>
    <p:sldId id="406" r:id="rId33"/>
  </p:sldIdLst>
  <p:sldSz cx="9144000" cy="5143500" type="screen16x9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E3825"/>
    <a:srgbClr val="FBFB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2399"/>
    <p:restoredTop sz="91613" autoAdjust="0"/>
  </p:normalViewPr>
  <p:slideViewPr>
    <p:cSldViewPr>
      <p:cViewPr>
        <p:scale>
          <a:sx n="85" d="100"/>
          <a:sy n="85" d="100"/>
        </p:scale>
        <p:origin x="-1000" y="-6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1" d="100"/>
        <a:sy n="171" d="100"/>
      </p:scale>
      <p:origin x="0" y="142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notesMaster" Target="notesMasters/notesMaster1.xml"/><Relationship Id="rId35" Type="http://schemas.openxmlformats.org/officeDocument/2006/relationships/printerSettings" Target="printerSettings/printerSettings1.bin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621CE0-2AFD-7748-87ED-C70660FDD8B8}" type="datetimeFigureOut">
              <a:rPr lang="pt-BR" smtClean="0"/>
              <a:t>24/03/17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os estilos de texto mestres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352B93-D370-DF4A-90E2-39647C93DD4C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89001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20C9-4DB8-41A1-BDE8-72190EA589E5}" type="datetimeFigureOut">
              <a:rPr lang="pt-BR" smtClean="0"/>
              <a:pPr/>
              <a:t>24/03/17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0544-F629-48EB-AFF4-851E919F2D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  <p:transition xmlns:p14="http://schemas.microsoft.com/office/powerpoint/2010/main"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20C9-4DB8-41A1-BDE8-72190EA589E5}" type="datetimeFigureOut">
              <a:rPr lang="pt-BR" smtClean="0"/>
              <a:pPr/>
              <a:t>24/03/17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0544-F629-48EB-AFF4-851E919F2D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  <p:transition xmlns:p14="http://schemas.microsoft.com/office/powerpoint/2010/main"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20C9-4DB8-41A1-BDE8-72190EA589E5}" type="datetimeFigureOut">
              <a:rPr lang="pt-BR" smtClean="0"/>
              <a:pPr/>
              <a:t>24/03/17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0544-F629-48EB-AFF4-851E919F2D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  <p:transition xmlns:p14="http://schemas.microsoft.com/office/powerpoint/2010/main"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20C9-4DB8-41A1-BDE8-72190EA589E5}" type="datetimeFigureOut">
              <a:rPr lang="pt-BR" smtClean="0"/>
              <a:pPr/>
              <a:t>24/03/17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0544-F629-48EB-AFF4-851E919F2D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  <p:transition xmlns:p14="http://schemas.microsoft.com/office/powerpoint/2010/main"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20C9-4DB8-41A1-BDE8-72190EA589E5}" type="datetimeFigureOut">
              <a:rPr lang="pt-BR" smtClean="0"/>
              <a:pPr/>
              <a:t>24/03/17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0544-F629-48EB-AFF4-851E919F2D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  <p:transition xmlns:p14="http://schemas.microsoft.com/office/powerpoint/2010/main"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20C9-4DB8-41A1-BDE8-72190EA589E5}" type="datetimeFigureOut">
              <a:rPr lang="pt-BR" smtClean="0"/>
              <a:pPr/>
              <a:t>24/03/17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0544-F629-48EB-AFF4-851E919F2D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  <p:transition xmlns:p14="http://schemas.microsoft.com/office/powerpoint/2010/main"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20C9-4DB8-41A1-BDE8-72190EA589E5}" type="datetimeFigureOut">
              <a:rPr lang="pt-BR" smtClean="0"/>
              <a:pPr/>
              <a:t>24/03/17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0544-F629-48EB-AFF4-851E919F2D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  <p:transition xmlns:p14="http://schemas.microsoft.com/office/powerpoint/2010/main"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20C9-4DB8-41A1-BDE8-72190EA589E5}" type="datetimeFigureOut">
              <a:rPr lang="pt-BR" smtClean="0"/>
              <a:pPr/>
              <a:t>24/03/17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0544-F629-48EB-AFF4-851E919F2D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  <p:transition xmlns:p14="http://schemas.microsoft.com/office/powerpoint/2010/main"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20C9-4DB8-41A1-BDE8-72190EA589E5}" type="datetimeFigureOut">
              <a:rPr lang="pt-BR" smtClean="0"/>
              <a:pPr/>
              <a:t>24/03/17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0544-F629-48EB-AFF4-851E919F2D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  <p:transition xmlns:p14="http://schemas.microsoft.com/office/powerpoint/2010/main"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20C9-4DB8-41A1-BDE8-72190EA589E5}" type="datetimeFigureOut">
              <a:rPr lang="pt-BR" smtClean="0"/>
              <a:pPr/>
              <a:t>24/03/17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0544-F629-48EB-AFF4-851E919F2D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  <p:transition xmlns:p14="http://schemas.microsoft.com/office/powerpoint/2010/main"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EE20C9-4DB8-41A1-BDE8-72190EA589E5}" type="datetimeFigureOut">
              <a:rPr lang="pt-BR" smtClean="0"/>
              <a:pPr/>
              <a:t>24/03/17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90544-F629-48EB-AFF4-851E919F2D6E}" type="slidenum">
              <a:rPr lang="pt-BR" smtClean="0"/>
              <a:pPr/>
              <a:t>‹#›</a:t>
            </a:fld>
            <a:endParaRPr lang="pt-BR"/>
          </a:p>
        </p:txBody>
      </p:sp>
    </p:spTree>
  </p:cSld>
  <p:clrMapOvr>
    <a:masterClrMapping/>
  </p:clrMapOvr>
  <p:transition xmlns:p14="http://schemas.microsoft.com/office/powerpoint/2010/main"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EE20C9-4DB8-41A1-BDE8-72190EA589E5}" type="datetimeFigureOut">
              <a:rPr lang="pt-BR" smtClean="0"/>
              <a:pPr/>
              <a:t>24/03/17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90544-F629-48EB-AFF4-851E919F2D6E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xmlns:p14="http://schemas.microsoft.com/office/powerpoint/2010/main"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0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0"/>
            <a:ext cx="918051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869630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1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597911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4443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763985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309389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558935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4443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124698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956117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4443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77141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6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663685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149382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7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6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38319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6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055762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6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44433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6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44433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477726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516942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207625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44433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44433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105650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8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6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26963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3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6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306904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611495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7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105650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105650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6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4443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12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218470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05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6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422104"/>
      </p:ext>
    </p:extLst>
  </p:cSld>
  <p:clrMapOvr>
    <a:masterClrMapping/>
  </p:clrMapOvr>
  <p:transition xmlns:p14="http://schemas.microsoft.com/office/powerpoint/2010/main"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768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44433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4900</TotalTime>
  <Words>0</Words>
  <Application>Microsoft Macintosh PowerPoint</Application>
  <PresentationFormat>On-screen Show (16:9)</PresentationFormat>
  <Paragraphs>0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Tema do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INSERIR TÍTULO</dc:title>
  <dc:creator>valter.silva</dc:creator>
  <cp:lastModifiedBy>Novo Tempo Novo Tempo</cp:lastModifiedBy>
  <cp:revision>312</cp:revision>
  <dcterms:created xsi:type="dcterms:W3CDTF">2015-03-31T16:58:15Z</dcterms:created>
  <dcterms:modified xsi:type="dcterms:W3CDTF">2017-03-24T14:03:08Z</dcterms:modified>
</cp:coreProperties>
</file>