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372" r:id="rId2"/>
    <p:sldId id="407" r:id="rId3"/>
    <p:sldId id="438" r:id="rId4"/>
    <p:sldId id="454" r:id="rId5"/>
    <p:sldId id="455" r:id="rId6"/>
    <p:sldId id="456" r:id="rId7"/>
    <p:sldId id="457" r:id="rId8"/>
    <p:sldId id="439" r:id="rId9"/>
    <p:sldId id="440" r:id="rId10"/>
    <p:sldId id="460" r:id="rId11"/>
    <p:sldId id="461" r:id="rId12"/>
    <p:sldId id="462" r:id="rId13"/>
    <p:sldId id="441" r:id="rId14"/>
    <p:sldId id="463" r:id="rId15"/>
    <p:sldId id="464" r:id="rId16"/>
    <p:sldId id="442" r:id="rId17"/>
    <p:sldId id="465" r:id="rId18"/>
    <p:sldId id="466" r:id="rId19"/>
    <p:sldId id="443" r:id="rId20"/>
    <p:sldId id="444" r:id="rId21"/>
    <p:sldId id="445" r:id="rId22"/>
    <p:sldId id="467" r:id="rId23"/>
    <p:sldId id="468" r:id="rId24"/>
    <p:sldId id="446" r:id="rId25"/>
    <p:sldId id="447" r:id="rId26"/>
    <p:sldId id="469" r:id="rId27"/>
    <p:sldId id="470" r:id="rId28"/>
    <p:sldId id="448" r:id="rId29"/>
    <p:sldId id="449" r:id="rId30"/>
    <p:sldId id="450" r:id="rId31"/>
    <p:sldId id="471" r:id="rId32"/>
    <p:sldId id="472" r:id="rId33"/>
    <p:sldId id="451" r:id="rId34"/>
    <p:sldId id="452" r:id="rId35"/>
    <p:sldId id="453" r:id="rId36"/>
    <p:sldId id="427" r:id="rId37"/>
    <p:sldId id="406" r:id="rId38"/>
  </p:sldIdLst>
  <p:sldSz cx="9144000" cy="5143500" type="screen16x9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3825"/>
    <a:srgbClr val="FBFB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2399"/>
    <p:restoredTop sz="91613" autoAdjust="0"/>
  </p:normalViewPr>
  <p:slideViewPr>
    <p:cSldViewPr>
      <p:cViewPr>
        <p:scale>
          <a:sx n="85" d="100"/>
          <a:sy n="85" d="100"/>
        </p:scale>
        <p:origin x="-1264" y="-57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7" d="100"/>
        <a:sy n="197" d="100"/>
      </p:scale>
      <p:origin x="0" y="206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notesMaster" Target="notesMasters/notesMaster1.xml"/><Relationship Id="rId40" Type="http://schemas.openxmlformats.org/officeDocument/2006/relationships/printerSettings" Target="printerSettings/printerSettings1.bin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621CE0-2AFD-7748-87ED-C70660FDD8B8}" type="datetimeFigureOut">
              <a:rPr lang="pt-BR" smtClean="0"/>
              <a:t>30/03/17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52B93-D370-DF4A-90E2-39647C93DD4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890013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20C9-4DB8-41A1-BDE8-72190EA589E5}" type="datetimeFigureOut">
              <a:rPr lang="pt-BR" smtClean="0"/>
              <a:pPr/>
              <a:t>30/03/17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0544-F629-48EB-AFF4-851E919F2D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  <p:transition xmlns:p14="http://schemas.microsoft.com/office/powerpoint/2010/main"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20C9-4DB8-41A1-BDE8-72190EA589E5}" type="datetimeFigureOut">
              <a:rPr lang="pt-BR" smtClean="0"/>
              <a:pPr/>
              <a:t>30/03/17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0544-F629-48EB-AFF4-851E919F2D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  <p:transition xmlns:p14="http://schemas.microsoft.com/office/powerpoint/2010/main"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20C9-4DB8-41A1-BDE8-72190EA589E5}" type="datetimeFigureOut">
              <a:rPr lang="pt-BR" smtClean="0"/>
              <a:pPr/>
              <a:t>30/03/17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0544-F629-48EB-AFF4-851E919F2D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  <p:transition xmlns:p14="http://schemas.microsoft.com/office/powerpoint/2010/main"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20C9-4DB8-41A1-BDE8-72190EA589E5}" type="datetimeFigureOut">
              <a:rPr lang="pt-BR" smtClean="0"/>
              <a:pPr/>
              <a:t>30/03/17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0544-F629-48EB-AFF4-851E919F2D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  <p:transition xmlns:p14="http://schemas.microsoft.com/office/powerpoint/2010/main"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20C9-4DB8-41A1-BDE8-72190EA589E5}" type="datetimeFigureOut">
              <a:rPr lang="pt-BR" smtClean="0"/>
              <a:pPr/>
              <a:t>30/03/17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0544-F629-48EB-AFF4-851E919F2D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  <p:transition xmlns:p14="http://schemas.microsoft.com/office/powerpoint/2010/main"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20C9-4DB8-41A1-BDE8-72190EA589E5}" type="datetimeFigureOut">
              <a:rPr lang="pt-BR" smtClean="0"/>
              <a:pPr/>
              <a:t>30/03/17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0544-F629-48EB-AFF4-851E919F2D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  <p:transition xmlns:p14="http://schemas.microsoft.com/office/powerpoint/2010/main"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20C9-4DB8-41A1-BDE8-72190EA589E5}" type="datetimeFigureOut">
              <a:rPr lang="pt-BR" smtClean="0"/>
              <a:pPr/>
              <a:t>30/03/17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0544-F629-48EB-AFF4-851E919F2D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  <p:transition xmlns:p14="http://schemas.microsoft.com/office/powerpoint/2010/main"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20C9-4DB8-41A1-BDE8-72190EA589E5}" type="datetimeFigureOut">
              <a:rPr lang="pt-BR" smtClean="0"/>
              <a:pPr/>
              <a:t>30/03/17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0544-F629-48EB-AFF4-851E919F2D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  <p:transition xmlns:p14="http://schemas.microsoft.com/office/powerpoint/2010/main"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20C9-4DB8-41A1-BDE8-72190EA589E5}" type="datetimeFigureOut">
              <a:rPr lang="pt-BR" smtClean="0"/>
              <a:pPr/>
              <a:t>30/03/17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0544-F629-48EB-AFF4-851E919F2D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  <p:transition xmlns:p14="http://schemas.microsoft.com/office/powerpoint/2010/main"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20C9-4DB8-41A1-BDE8-72190EA589E5}" type="datetimeFigureOut">
              <a:rPr lang="pt-BR" smtClean="0"/>
              <a:pPr/>
              <a:t>30/03/17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0544-F629-48EB-AFF4-851E919F2D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  <p:transition xmlns:p14="http://schemas.microsoft.com/office/powerpoint/2010/main"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20C9-4DB8-41A1-BDE8-72190EA589E5}" type="datetimeFigureOut">
              <a:rPr lang="pt-BR" smtClean="0"/>
              <a:pPr/>
              <a:t>30/03/17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0544-F629-48EB-AFF4-851E919F2D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  <p:transition xmlns:p14="http://schemas.microsoft.com/office/powerpoint/2010/main"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EE20C9-4DB8-41A1-BDE8-72190EA589E5}" type="datetimeFigureOut">
              <a:rPr lang="pt-BR" smtClean="0"/>
              <a:pPr/>
              <a:t>30/03/17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90544-F629-48EB-AFF4-851E919F2D6E}" type="slidenum">
              <a:rPr lang="pt-BR" smtClean="0"/>
              <a:pPr/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xmlns:p14="http://schemas.microsoft.com/office/powerpoint/2010/main"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0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869630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29738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101204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958091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304068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189567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075411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76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304068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869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109032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304068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663685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304068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304068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255577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122172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304068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304068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60385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913413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304068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304068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05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900061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304068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094974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842799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304068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538"/>
            <a:ext cx="9144000" cy="5164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304068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209993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839153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611495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598879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513631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994608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84204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304068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7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304068"/>
      </p:ext>
    </p:extLst>
  </p:cSld>
  <p:clrMapOvr>
    <a:masterClrMapping/>
  </p:clrMapOvr>
  <p:transition xmlns:p14="http://schemas.microsoft.com/office/powerpoint/2010/main" spd="slow">
    <p:fade/>
  </p:transition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4917</TotalTime>
  <Words>0</Words>
  <Application>Microsoft Macintosh PowerPoint</Application>
  <PresentationFormat>On-screen Show (16:9)</PresentationFormat>
  <Paragraphs>0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Tema do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INSERIR TÍTULO</dc:title>
  <dc:creator>valter.silva</dc:creator>
  <cp:lastModifiedBy>Novo Tempo Novo Tempo</cp:lastModifiedBy>
  <cp:revision>317</cp:revision>
  <dcterms:created xsi:type="dcterms:W3CDTF">2015-03-31T16:58:15Z</dcterms:created>
  <dcterms:modified xsi:type="dcterms:W3CDTF">2017-03-30T21:31:39Z</dcterms:modified>
</cp:coreProperties>
</file>